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89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28170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SERVERLESS &amp; EVENT-DRIVEN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057763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Cloud Computing Architecture (COS20019)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Assignment 3: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Architecture Design Report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4549616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Truong Ngoc Gia Hieu                  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	Duong Nguyen Dang                  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Pham Dinh Duc Anh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6444377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Focus: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5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Elasticity.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50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Resilience.</a:t>
            </a: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Optimization.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74025"/>
            <a:ext cx="716256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CONCLUSION: Value Delivered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317671" y="3295531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Elasticity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46063"/>
            <a:ext cx="395418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through AWS Lambda's auto-scaling capabilities.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9" y="1856542"/>
            <a:ext cx="4053483" cy="40534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847" y="3713738"/>
            <a:ext cx="338971" cy="338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81686" y="2197179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Efficiency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681686" y="2647712"/>
            <a:ext cx="4067651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Realized via a precise pay-per-use consumption model.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399" y="1856542"/>
            <a:ext cx="4053483" cy="405348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4970" y="2485132"/>
            <a:ext cx="338971" cy="338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81686" y="4393883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Resilience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681686" y="4844415"/>
            <a:ext cx="4067651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Ensured by Amazon SQS and decoupled service architecture.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8399" y="1856542"/>
            <a:ext cx="4053483" cy="405348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4970" y="4942344"/>
            <a:ext cx="338971" cy="33897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81063" y="6249829"/>
            <a:ext cx="4276844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 Questions?</a:t>
            </a:r>
            <a:endParaRPr lang="en-US" sz="3150" dirty="0"/>
          </a:p>
        </p:txBody>
      </p:sp>
      <p:sp>
        <p:nvSpPr>
          <p:cNvPr id="16" name="Text 8"/>
          <p:cNvSpPr/>
          <p:nvPr/>
        </p:nvSpPr>
        <p:spPr>
          <a:xfrm>
            <a:off x="881063" y="7093029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 to discuss: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DynamoDB Indexing strategies, advanced X-Ray analysis, and detailed cost breakdown for proposed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1033" y="703898"/>
            <a:ext cx="7394734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PROBLEM: Inefficient, Difficult Scaling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61033" y="2202656"/>
            <a:ext cx="7394734" cy="1971318"/>
          </a:xfrm>
          <a:prstGeom prst="roundRect">
            <a:avLst>
              <a:gd name="adj" fmla="val 5566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38173" y="2202656"/>
            <a:ext cx="91440" cy="1971318"/>
          </a:xfrm>
          <a:prstGeom prst="roundRect">
            <a:avLst>
              <a:gd name="adj" fmla="val 34847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64881" y="2437924"/>
            <a:ext cx="349043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State: Legacy IaaS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64881" y="2919293"/>
            <a:ext cx="685561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Infrastructure-as-a-Service (VM-based) approaches are characterized by </a:t>
            </a: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operational costs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agility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hindering rapid adaptation and efficient resource utilization.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361033" y="4386382"/>
            <a:ext cx="7394734" cy="3139321"/>
          </a:xfrm>
          <a:prstGeom prst="roundRect">
            <a:avLst>
              <a:gd name="adj" fmla="val 349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338173" y="4386382"/>
            <a:ext cx="91440" cy="3139321"/>
          </a:xfrm>
          <a:prstGeom prst="roundRect">
            <a:avLst>
              <a:gd name="adj" fmla="val 34847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64881" y="4621649"/>
            <a:ext cx="547770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Mandate: Cloud Transformation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64881" y="5103019"/>
            <a:ext cx="68556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Optimization: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Transition to a pay-per-use model to minimize idle resource expenditure.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664881" y="5856923"/>
            <a:ext cx="68556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Extreme Scalability: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Design a system capable of handling unpredictable traffic spikes seamlessly.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664881" y="6610826"/>
            <a:ext cx="68556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Future-Proof: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Develop a decoupled and secure architecture that can evolve with future demands.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37379"/>
            <a:ext cx="7119342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SOLUTION: The Serverless Shift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367462" y="1744980"/>
            <a:ext cx="7381875" cy="2573060"/>
          </a:xfrm>
          <a:prstGeom prst="roundRect">
            <a:avLst>
              <a:gd name="adj" fmla="val 1100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79037" y="1956554"/>
            <a:ext cx="566380" cy="566380"/>
          </a:xfrm>
          <a:prstGeom prst="roundRect">
            <a:avLst>
              <a:gd name="adj" fmla="val 1614302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770" y="2112169"/>
            <a:ext cx="254913" cy="2549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9037" y="2711648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Serverless (FaaS)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579037" y="3087053"/>
            <a:ext cx="695872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Lambda: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Eliminates server management, scales instantly to zero.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579037" y="3502343"/>
            <a:ext cx="6958727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Pay only for compute time consumed, drastically reducing operational overhead.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367462" y="4506754"/>
            <a:ext cx="7381875" cy="2270998"/>
          </a:xfrm>
          <a:prstGeom prst="roundRect">
            <a:avLst>
              <a:gd name="adj" fmla="val 124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579037" y="4718328"/>
            <a:ext cx="566380" cy="566380"/>
          </a:xfrm>
          <a:prstGeom prst="roundRect">
            <a:avLst>
              <a:gd name="adj" fmla="val 16143023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4770" y="4873943"/>
            <a:ext cx="254913" cy="2549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79037" y="5473422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Event-Driven (EDA)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6579037" y="5848826"/>
            <a:ext cx="695872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Amazon SQS: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Decouples services, enhancing fault tolerance.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579037" y="6264116"/>
            <a:ext cx="695872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Asynchronous processing ensures system resilience and responsiveness.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6367462" y="6990159"/>
            <a:ext cx="738187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Components: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API Gateway, Lambda, SQS, DynamoDB, S3.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083" y="675442"/>
            <a:ext cx="4452938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AWS Physical Architecture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1097042" y="1616035"/>
            <a:ext cx="12675275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"This Logical Architecture illustrates the system's functional blueprint, defining the three core processing flows—Synchronous User Access, Asynchronous Task Processing, and Real-Time Status Updates—and detailing the specific AWS components responsible for each action."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1097042" y="2305288"/>
            <a:ext cx="12675275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858083" y="1436846"/>
            <a:ext cx="22860" cy="1302663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81" y="2918698"/>
            <a:ext cx="5786438" cy="4201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8083" y="7299127"/>
            <a:ext cx="1291423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2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969062"/>
            <a:ext cx="8377118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Flow 1: User Access and Metadata Mechanism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38" y="3921085"/>
            <a:ext cx="8503325" cy="2863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5381" y="6983135"/>
            <a:ext cx="1260395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881063" y="3722846"/>
            <a:ext cx="22860" cy="3740468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93113"/>
            <a:ext cx="1147548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Flow 2: Asynchronous Task Processing Flow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169914"/>
            <a:ext cx="12868275" cy="42804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673346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71312"/>
            <a:ext cx="755606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Flow 3: Real-Time Status Update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81063" y="2053828"/>
            <a:ext cx="12868275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third operational flow is designed to maximize user experience by providing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instantaneous feedback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on the progress of asynchronous tasks, eliminating the need for client-side polling. This flow leverages reactive, stream-based services to push updates directly to the client: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81063" y="3396020"/>
            <a:ext cx="12868275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Change Data Capture (CDC):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asynchronous processing worker (ECS/Lambda Worker from Flow 2) updates the job status (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Processing, Completed, or Failed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in the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Amazon DynamoDB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table.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DynamoDB Streams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enabled on this table to automatically capture these changes in near real-time.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81063" y="4562594"/>
            <a:ext cx="1286827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 Processing: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DynamoDB Streams act as the event source, triggering a dedicated, specialized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Lambda Function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designed exclusively for real-time notification logic. This Lambda reads the status change record from the stream.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81063" y="5366742"/>
            <a:ext cx="12868275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Push Mechanism: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Lambda function utilizes a previously established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WebSocket connection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managed by the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Gateway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This connection allows the Lambda to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updated status information directly to the relevant client/browser session.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1063" y="6533317"/>
            <a:ext cx="1286827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Outcome: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By implementing this reactive push model, the architecture ensures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interactivity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latency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status reporting, significantly improving the overall user experience while maintaining a decoupled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46622"/>
            <a:ext cx="596110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Justification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346484"/>
            <a:ext cx="7274243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Service Decisions (The "Why")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81063" y="3283387"/>
            <a:ext cx="12868275" cy="3399473"/>
          </a:xfrm>
          <a:prstGeom prst="roundRect">
            <a:avLst>
              <a:gd name="adj" fmla="val 1110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96302" y="3298627"/>
            <a:ext cx="12837795" cy="11229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8239" y="3457218"/>
            <a:ext cx="206025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Compute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719512" y="3457218"/>
            <a:ext cx="205644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 Lambda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6286976" y="3457218"/>
            <a:ext cx="719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Scales to Zero: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Ultimate cost control through pay-per-execution model, eliminating idle server costs.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896302" y="4421624"/>
            <a:ext cx="12837795" cy="11229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8239" y="4580215"/>
            <a:ext cx="206025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3719512" y="4580215"/>
            <a:ext cx="205644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DynamoDB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6286976" y="4580215"/>
            <a:ext cx="719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Consistent Latency: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Provides single-digit millisecond performance at any scale, ensuring a predictable user experience.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96302" y="5544622"/>
            <a:ext cx="12837795" cy="11229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48239" y="5703213"/>
            <a:ext cx="206025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Decoupling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719512" y="5703213"/>
            <a:ext cx="205644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6286976" y="5703213"/>
            <a:ext cx="719542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Message Durability:</a:t>
            </a: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Tasks are never lost, even if consumer services are unavailable, enhancing overall system resilience.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07150"/>
            <a:ext cx="475547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Ensuring Reliability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67462" y="1686997"/>
            <a:ext cx="4785955" cy="475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Technical Points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6367462" y="2483406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367462" y="2816543"/>
            <a:ext cx="3583900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7462" y="2984421"/>
            <a:ext cx="35839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DynamoDB Global Secondary Indexes (GSIs)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67462" y="3707130"/>
            <a:ext cx="3583900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specialized NoSQL indexes to facilitate diverse and efficient query patterns, crucial for dynamic data access.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165318" y="2483406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318" y="2816543"/>
            <a:ext cx="3584019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65318" y="2984421"/>
            <a:ext cx="358401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AWS X-Ray for Distributed Tracing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165318" y="3707130"/>
            <a:ext cx="358401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Deployed X-Ray to provide end-to-end visibility and detailed tracing, essential for debugging and optimizing the complex asynchronous workflow.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67462" y="5450800"/>
            <a:ext cx="21395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367462" y="5783937"/>
            <a:ext cx="7381875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67462" y="5951815"/>
            <a:ext cx="402883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Idempotency with Deduplication IDs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67462" y="6377345"/>
            <a:ext cx="738187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Incorporated unique deduplication IDs to guarantee that background tasks execute </a:t>
            </a:r>
            <a:r>
              <a:rPr lang="en-US" sz="16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exactly once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preventing data corruption or redundant processing.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689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Spline Sans Bold</vt:lpstr>
      <vt:lpstr>Barlow</vt:lpstr>
      <vt:lpstr>Spline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Truong Hieu</cp:lastModifiedBy>
  <cp:revision>2</cp:revision>
  <dcterms:created xsi:type="dcterms:W3CDTF">2025-11-20T05:00:13Z</dcterms:created>
  <dcterms:modified xsi:type="dcterms:W3CDTF">2025-11-20T05:02:19Z</dcterms:modified>
</cp:coreProperties>
</file>